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8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571482"/>
            <a:ext cx="7772400" cy="285751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日本</a:t>
            </a:r>
            <a:r>
              <a:rPr lang="ja-JP" altLang="en-US">
                <a:solidFill>
                  <a:schemeClr val="bg1"/>
                </a:solidFill>
              </a:rPr>
              <a:t>フットケア・足病医</a:t>
            </a:r>
            <a:r>
              <a:rPr kumimoji="1" lang="ja-JP" altLang="en-US">
                <a:solidFill>
                  <a:schemeClr val="bg1"/>
                </a:solidFill>
              </a:rPr>
              <a:t>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9576" y="3886200"/>
            <a:ext cx="7416824" cy="1752600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>
                <a:solidFill>
                  <a:schemeClr val="tx1"/>
                </a:solidFill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>
                <a:solidFill>
                  <a:schemeClr val="tx1"/>
                </a:solidFill>
              </a:rPr>
              <a:t>ありません。</a:t>
            </a:r>
          </a:p>
        </p:txBody>
      </p:sp>
      <p:sp>
        <p:nvSpPr>
          <p:cNvPr id="6" name="テキスト ボックス 4"/>
          <p:cNvSpPr txBox="1"/>
          <p:nvPr/>
        </p:nvSpPr>
        <p:spPr>
          <a:xfrm>
            <a:off x="1705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同内容の文章を発表タイトルページへの</a:t>
            </a:r>
            <a:r>
              <a:rPr lang="ja-JP" altLang="en-US">
                <a:solidFill>
                  <a:srgbClr val="FF0000"/>
                </a:solidFill>
              </a:rPr>
              <a:t>記載でも可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日本フットケア・足病医学会 COI　開示 　 発表者名：　○○○○、〇〇○○、＊○○○○（＊代表者）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川東雄治</cp:lastModifiedBy>
  <cp:revision>21</cp:revision>
  <cp:lastPrinted>2013-04-04T05:16:10Z</cp:lastPrinted>
  <dcterms:created xsi:type="dcterms:W3CDTF">2009-09-04T05:42:38Z</dcterms:created>
  <dcterms:modified xsi:type="dcterms:W3CDTF">2025-01-31T07:00:08Z</dcterms:modified>
</cp:coreProperties>
</file>